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0DE"/>
    <a:srgbClr val="03BCE1"/>
    <a:srgbClr val="00E3DE"/>
    <a:srgbClr val="0066FF"/>
    <a:srgbClr val="FFFF99"/>
    <a:srgbClr val="FFCCFF"/>
    <a:srgbClr val="000000"/>
    <a:srgbClr val="CC00CC"/>
    <a:srgbClr val="66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73" d="100"/>
          <a:sy n="73" d="100"/>
        </p:scale>
        <p:origin x="346" y="72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2026/8/4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2026/8/4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753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altLang="ja-JP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zh-CN" altLang="en-US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日本性機能学会第</a:t>
            </a:r>
            <a:r>
              <a:rPr lang="en-US" altLang="zh-CN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36</a:t>
            </a:r>
            <a:r>
              <a:rPr lang="zh-CN" altLang="en-US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回学術総会</a:t>
            </a:r>
            <a:r>
              <a:rPr lang="en-US" altLang="ja-JP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8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 </a:t>
            </a:r>
            <a:endParaRPr lang="en-US" altLang="ja-JP" sz="28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ja-JP" altLang="en-US" sz="28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広報チラシ</a:t>
            </a:r>
            <a:endParaRPr lang="ja-JP" altLang="en-US" sz="2400" b="1" kern="0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55377"/>
              </p:ext>
            </p:extLst>
          </p:nvPr>
        </p:nvGraphicFramePr>
        <p:xfrm>
          <a:off x="108743" y="1039085"/>
          <a:ext cx="6946902" cy="4203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05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</a:t>
                      </a:r>
                      <a:endParaRPr kumimoji="1" lang="ja-JP" altLang="en-US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3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会社名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3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ご担当者氏名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0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）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1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（送付内容）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4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〒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101-8439 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東京都千代田区一ツ橋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丁目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1−2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学術総合センター内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一橋講堂　２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F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日本性機能学会第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36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回学術総会</a:t>
                      </a:r>
                      <a:r>
                        <a:rPr lang="zh-TW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運営本部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　宛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TEL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03-4212-3900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1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9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18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(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金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)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 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AM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着指定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739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620700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111</Words>
  <Application>Microsoft Office PowerPoint</Application>
  <PresentationFormat>B5 (ISO) 176x250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maypro</dc:creator>
  <cp:lastModifiedBy>明子 山野辺</cp:lastModifiedBy>
  <cp:revision>145</cp:revision>
  <cp:lastPrinted>2023-03-20T03:02:03Z</cp:lastPrinted>
  <dcterms:created xsi:type="dcterms:W3CDTF">2011-01-14T11:42:04Z</dcterms:created>
  <dcterms:modified xsi:type="dcterms:W3CDTF">2026-08-04T06:52:55Z</dcterms:modified>
</cp:coreProperties>
</file>